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5486400" cy="3657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8" d="100"/>
          <a:sy n="128" d="100"/>
        </p:scale>
        <p:origin x="1651"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1480" y="598593"/>
            <a:ext cx="4663440" cy="1273387"/>
          </a:xfrm>
        </p:spPr>
        <p:txBody>
          <a:bodyPr anchor="b"/>
          <a:lstStyle>
            <a:lvl1pPr algn="ctr">
              <a:defRPr sz="3200"/>
            </a:lvl1pPr>
          </a:lstStyle>
          <a:p>
            <a:r>
              <a:rPr lang="en-US"/>
              <a:t>Click to edit Master title style</a:t>
            </a:r>
            <a:endParaRPr lang="en-US" dirty="0"/>
          </a:p>
        </p:txBody>
      </p:sp>
      <p:sp>
        <p:nvSpPr>
          <p:cNvPr id="3" name="Subtitle 2"/>
          <p:cNvSpPr>
            <a:spLocks noGrp="1"/>
          </p:cNvSpPr>
          <p:nvPr>
            <p:ph type="subTitle" idx="1"/>
          </p:nvPr>
        </p:nvSpPr>
        <p:spPr>
          <a:xfrm>
            <a:off x="685800" y="1921087"/>
            <a:ext cx="4114800" cy="883073"/>
          </a:xfrm>
        </p:spPr>
        <p:txBody>
          <a:bodyPr/>
          <a:lstStyle>
            <a:lvl1pPr marL="0" indent="0" algn="ctr">
              <a:buNone/>
              <a:defRPr sz="1280"/>
            </a:lvl1pPr>
            <a:lvl2pPr marL="243825" indent="0" algn="ctr">
              <a:buNone/>
              <a:defRPr sz="1067"/>
            </a:lvl2pPr>
            <a:lvl3pPr marL="487650" indent="0" algn="ctr">
              <a:buNone/>
              <a:defRPr sz="960"/>
            </a:lvl3pPr>
            <a:lvl4pPr marL="731474" indent="0" algn="ctr">
              <a:buNone/>
              <a:defRPr sz="853"/>
            </a:lvl4pPr>
            <a:lvl5pPr marL="975299" indent="0" algn="ctr">
              <a:buNone/>
              <a:defRPr sz="853"/>
            </a:lvl5pPr>
            <a:lvl6pPr marL="1219124" indent="0" algn="ctr">
              <a:buNone/>
              <a:defRPr sz="853"/>
            </a:lvl6pPr>
            <a:lvl7pPr marL="1462949" indent="0" algn="ctr">
              <a:buNone/>
              <a:defRPr sz="853"/>
            </a:lvl7pPr>
            <a:lvl8pPr marL="1706773" indent="0" algn="ctr">
              <a:buNone/>
              <a:defRPr sz="853"/>
            </a:lvl8pPr>
            <a:lvl9pPr marL="1950598" indent="0" algn="ctr">
              <a:buNone/>
              <a:defRPr sz="85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A9DC07-1439-48AA-8DD2-5EE2EF956368}"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2028606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A9DC07-1439-48AA-8DD2-5EE2EF956368}"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243309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926205" y="194733"/>
            <a:ext cx="1183005" cy="309964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77190" y="194733"/>
            <a:ext cx="3480435" cy="30996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A9DC07-1439-48AA-8DD2-5EE2EF956368}"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377445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A9DC07-1439-48AA-8DD2-5EE2EF956368}"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715559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4333" y="911861"/>
            <a:ext cx="4732020" cy="1521460"/>
          </a:xfrm>
        </p:spPr>
        <p:txBody>
          <a:bodyPr anchor="b"/>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374333" y="2447714"/>
            <a:ext cx="4732020" cy="800100"/>
          </a:xfrm>
        </p:spPr>
        <p:txBody>
          <a:bodyPr/>
          <a:lstStyle>
            <a:lvl1pPr marL="0" indent="0">
              <a:buNone/>
              <a:defRPr sz="1280">
                <a:solidFill>
                  <a:schemeClr val="tx1">
                    <a:tint val="82000"/>
                  </a:schemeClr>
                </a:solidFill>
              </a:defRPr>
            </a:lvl1pPr>
            <a:lvl2pPr marL="243825" indent="0">
              <a:buNone/>
              <a:defRPr sz="1067">
                <a:solidFill>
                  <a:schemeClr val="tx1">
                    <a:tint val="82000"/>
                  </a:schemeClr>
                </a:solidFill>
              </a:defRPr>
            </a:lvl2pPr>
            <a:lvl3pPr marL="487650" indent="0">
              <a:buNone/>
              <a:defRPr sz="960">
                <a:solidFill>
                  <a:schemeClr val="tx1">
                    <a:tint val="82000"/>
                  </a:schemeClr>
                </a:solidFill>
              </a:defRPr>
            </a:lvl3pPr>
            <a:lvl4pPr marL="731474" indent="0">
              <a:buNone/>
              <a:defRPr sz="853">
                <a:solidFill>
                  <a:schemeClr val="tx1">
                    <a:tint val="82000"/>
                  </a:schemeClr>
                </a:solidFill>
              </a:defRPr>
            </a:lvl4pPr>
            <a:lvl5pPr marL="975299" indent="0">
              <a:buNone/>
              <a:defRPr sz="853">
                <a:solidFill>
                  <a:schemeClr val="tx1">
                    <a:tint val="82000"/>
                  </a:schemeClr>
                </a:solidFill>
              </a:defRPr>
            </a:lvl5pPr>
            <a:lvl6pPr marL="1219124" indent="0">
              <a:buNone/>
              <a:defRPr sz="853">
                <a:solidFill>
                  <a:schemeClr val="tx1">
                    <a:tint val="82000"/>
                  </a:schemeClr>
                </a:solidFill>
              </a:defRPr>
            </a:lvl6pPr>
            <a:lvl7pPr marL="1462949" indent="0">
              <a:buNone/>
              <a:defRPr sz="853">
                <a:solidFill>
                  <a:schemeClr val="tx1">
                    <a:tint val="82000"/>
                  </a:schemeClr>
                </a:solidFill>
              </a:defRPr>
            </a:lvl7pPr>
            <a:lvl8pPr marL="1706773" indent="0">
              <a:buNone/>
              <a:defRPr sz="853">
                <a:solidFill>
                  <a:schemeClr val="tx1">
                    <a:tint val="82000"/>
                  </a:schemeClr>
                </a:solidFill>
              </a:defRPr>
            </a:lvl8pPr>
            <a:lvl9pPr marL="1950598" indent="0">
              <a:buNone/>
              <a:defRPr sz="853">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A9DC07-1439-48AA-8DD2-5EE2EF956368}" type="datetimeFigureOut">
              <a:rPr lang="en-US" smtClean="0"/>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1836313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77190" y="973666"/>
            <a:ext cx="2331720" cy="2320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777490" y="973666"/>
            <a:ext cx="2331720" cy="2320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A9DC07-1439-48AA-8DD2-5EE2EF956368}"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281391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77905" y="194734"/>
            <a:ext cx="4732020" cy="706967"/>
          </a:xfrm>
        </p:spPr>
        <p:txBody>
          <a:bodyPr/>
          <a:lstStyle/>
          <a:p>
            <a:r>
              <a:rPr lang="en-US"/>
              <a:t>Click to edit Master title style</a:t>
            </a:r>
            <a:endParaRPr lang="en-US" dirty="0"/>
          </a:p>
        </p:txBody>
      </p:sp>
      <p:sp>
        <p:nvSpPr>
          <p:cNvPr id="3" name="Text Placeholder 2"/>
          <p:cNvSpPr>
            <a:spLocks noGrp="1"/>
          </p:cNvSpPr>
          <p:nvPr>
            <p:ph type="body" idx="1"/>
          </p:nvPr>
        </p:nvSpPr>
        <p:spPr>
          <a:xfrm>
            <a:off x="377905" y="896620"/>
            <a:ext cx="2321004" cy="439420"/>
          </a:xfrm>
        </p:spPr>
        <p:txBody>
          <a:bodyPr anchor="b"/>
          <a:lstStyle>
            <a:lvl1pPr marL="0" indent="0">
              <a:buNone/>
              <a:defRPr sz="1280" b="1"/>
            </a:lvl1pPr>
            <a:lvl2pPr marL="243825" indent="0">
              <a:buNone/>
              <a:defRPr sz="1067" b="1"/>
            </a:lvl2pPr>
            <a:lvl3pPr marL="487650" indent="0">
              <a:buNone/>
              <a:defRPr sz="960" b="1"/>
            </a:lvl3pPr>
            <a:lvl4pPr marL="731474" indent="0">
              <a:buNone/>
              <a:defRPr sz="853" b="1"/>
            </a:lvl4pPr>
            <a:lvl5pPr marL="975299" indent="0">
              <a:buNone/>
              <a:defRPr sz="853" b="1"/>
            </a:lvl5pPr>
            <a:lvl6pPr marL="1219124" indent="0">
              <a:buNone/>
              <a:defRPr sz="853" b="1"/>
            </a:lvl6pPr>
            <a:lvl7pPr marL="1462949" indent="0">
              <a:buNone/>
              <a:defRPr sz="853" b="1"/>
            </a:lvl7pPr>
            <a:lvl8pPr marL="1706773" indent="0">
              <a:buNone/>
              <a:defRPr sz="853" b="1"/>
            </a:lvl8pPr>
            <a:lvl9pPr marL="1950598" indent="0">
              <a:buNone/>
              <a:defRPr sz="853" b="1"/>
            </a:lvl9pPr>
          </a:lstStyle>
          <a:p>
            <a:pPr lvl="0"/>
            <a:r>
              <a:rPr lang="en-US"/>
              <a:t>Click to edit Master text styles</a:t>
            </a:r>
          </a:p>
        </p:txBody>
      </p:sp>
      <p:sp>
        <p:nvSpPr>
          <p:cNvPr id="4" name="Content Placeholder 3"/>
          <p:cNvSpPr>
            <a:spLocks noGrp="1"/>
          </p:cNvSpPr>
          <p:nvPr>
            <p:ph sz="half" idx="2"/>
          </p:nvPr>
        </p:nvSpPr>
        <p:spPr>
          <a:xfrm>
            <a:off x="377905" y="1336040"/>
            <a:ext cx="2321004" cy="196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777490" y="896620"/>
            <a:ext cx="2332435" cy="439420"/>
          </a:xfrm>
        </p:spPr>
        <p:txBody>
          <a:bodyPr anchor="b"/>
          <a:lstStyle>
            <a:lvl1pPr marL="0" indent="0">
              <a:buNone/>
              <a:defRPr sz="1280" b="1"/>
            </a:lvl1pPr>
            <a:lvl2pPr marL="243825" indent="0">
              <a:buNone/>
              <a:defRPr sz="1067" b="1"/>
            </a:lvl2pPr>
            <a:lvl3pPr marL="487650" indent="0">
              <a:buNone/>
              <a:defRPr sz="960" b="1"/>
            </a:lvl3pPr>
            <a:lvl4pPr marL="731474" indent="0">
              <a:buNone/>
              <a:defRPr sz="853" b="1"/>
            </a:lvl4pPr>
            <a:lvl5pPr marL="975299" indent="0">
              <a:buNone/>
              <a:defRPr sz="853" b="1"/>
            </a:lvl5pPr>
            <a:lvl6pPr marL="1219124" indent="0">
              <a:buNone/>
              <a:defRPr sz="853" b="1"/>
            </a:lvl6pPr>
            <a:lvl7pPr marL="1462949" indent="0">
              <a:buNone/>
              <a:defRPr sz="853" b="1"/>
            </a:lvl7pPr>
            <a:lvl8pPr marL="1706773" indent="0">
              <a:buNone/>
              <a:defRPr sz="853" b="1"/>
            </a:lvl8pPr>
            <a:lvl9pPr marL="1950598" indent="0">
              <a:buNone/>
              <a:defRPr sz="853" b="1"/>
            </a:lvl9pPr>
          </a:lstStyle>
          <a:p>
            <a:pPr lvl="0"/>
            <a:r>
              <a:rPr lang="en-US"/>
              <a:t>Click to edit Master text styles</a:t>
            </a:r>
          </a:p>
        </p:txBody>
      </p:sp>
      <p:sp>
        <p:nvSpPr>
          <p:cNvPr id="6" name="Content Placeholder 5"/>
          <p:cNvSpPr>
            <a:spLocks noGrp="1"/>
          </p:cNvSpPr>
          <p:nvPr>
            <p:ph sz="quarter" idx="4"/>
          </p:nvPr>
        </p:nvSpPr>
        <p:spPr>
          <a:xfrm>
            <a:off x="2777490" y="1336040"/>
            <a:ext cx="2332435" cy="196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A9DC07-1439-48AA-8DD2-5EE2EF956368}" type="datetimeFigureOut">
              <a:rPr lang="en-US" smtClean="0"/>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200823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A9DC07-1439-48AA-8DD2-5EE2EF956368}" type="datetimeFigureOut">
              <a:rPr lang="en-US" smtClean="0"/>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3809403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A9DC07-1439-48AA-8DD2-5EE2EF956368}" type="datetimeFigureOut">
              <a:rPr lang="en-US" smtClean="0"/>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3955366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7905" y="243840"/>
            <a:ext cx="1769507" cy="853440"/>
          </a:xfrm>
        </p:spPr>
        <p:txBody>
          <a:bodyPr anchor="b"/>
          <a:lstStyle>
            <a:lvl1pPr>
              <a:defRPr sz="1707"/>
            </a:lvl1pPr>
          </a:lstStyle>
          <a:p>
            <a:r>
              <a:rPr lang="en-US"/>
              <a:t>Click to edit Master title style</a:t>
            </a:r>
            <a:endParaRPr lang="en-US" dirty="0"/>
          </a:p>
        </p:txBody>
      </p:sp>
      <p:sp>
        <p:nvSpPr>
          <p:cNvPr id="3" name="Content Placeholder 2"/>
          <p:cNvSpPr>
            <a:spLocks noGrp="1"/>
          </p:cNvSpPr>
          <p:nvPr>
            <p:ph idx="1"/>
          </p:nvPr>
        </p:nvSpPr>
        <p:spPr>
          <a:xfrm>
            <a:off x="2332435" y="526627"/>
            <a:ext cx="2777490" cy="2599267"/>
          </a:xfrm>
        </p:spPr>
        <p:txBody>
          <a:bodyPr/>
          <a:lstStyle>
            <a:lvl1pPr>
              <a:defRPr sz="1707"/>
            </a:lvl1pPr>
            <a:lvl2pPr>
              <a:defRPr sz="1493"/>
            </a:lvl2pPr>
            <a:lvl3pPr>
              <a:defRPr sz="128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77905" y="1097280"/>
            <a:ext cx="1769507" cy="2032847"/>
          </a:xfrm>
        </p:spPr>
        <p:txBody>
          <a:bodyPr/>
          <a:lstStyle>
            <a:lvl1pPr marL="0" indent="0">
              <a:buNone/>
              <a:defRPr sz="853"/>
            </a:lvl1pPr>
            <a:lvl2pPr marL="243825" indent="0">
              <a:buNone/>
              <a:defRPr sz="747"/>
            </a:lvl2pPr>
            <a:lvl3pPr marL="487650" indent="0">
              <a:buNone/>
              <a:defRPr sz="640"/>
            </a:lvl3pPr>
            <a:lvl4pPr marL="731474" indent="0">
              <a:buNone/>
              <a:defRPr sz="533"/>
            </a:lvl4pPr>
            <a:lvl5pPr marL="975299" indent="0">
              <a:buNone/>
              <a:defRPr sz="533"/>
            </a:lvl5pPr>
            <a:lvl6pPr marL="1219124" indent="0">
              <a:buNone/>
              <a:defRPr sz="533"/>
            </a:lvl6pPr>
            <a:lvl7pPr marL="1462949" indent="0">
              <a:buNone/>
              <a:defRPr sz="533"/>
            </a:lvl7pPr>
            <a:lvl8pPr marL="1706773" indent="0">
              <a:buNone/>
              <a:defRPr sz="533"/>
            </a:lvl8pPr>
            <a:lvl9pPr marL="1950598" indent="0">
              <a:buNone/>
              <a:defRPr sz="533"/>
            </a:lvl9pPr>
          </a:lstStyle>
          <a:p>
            <a:pPr lvl="0"/>
            <a:r>
              <a:rPr lang="en-US"/>
              <a:t>Click to edit Master text styles</a:t>
            </a:r>
          </a:p>
        </p:txBody>
      </p:sp>
      <p:sp>
        <p:nvSpPr>
          <p:cNvPr id="5" name="Date Placeholder 4"/>
          <p:cNvSpPr>
            <a:spLocks noGrp="1"/>
          </p:cNvSpPr>
          <p:nvPr>
            <p:ph type="dt" sz="half" idx="10"/>
          </p:nvPr>
        </p:nvSpPr>
        <p:spPr/>
        <p:txBody>
          <a:bodyPr/>
          <a:lstStyle/>
          <a:p>
            <a:fld id="{0AA9DC07-1439-48AA-8DD2-5EE2EF956368}"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689084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7905" y="243840"/>
            <a:ext cx="1769507" cy="853440"/>
          </a:xfrm>
        </p:spPr>
        <p:txBody>
          <a:bodyPr anchor="b"/>
          <a:lstStyle>
            <a:lvl1pPr>
              <a:defRPr sz="1707"/>
            </a:lvl1pPr>
          </a:lstStyle>
          <a:p>
            <a:r>
              <a:rPr lang="en-US"/>
              <a:t>Click to edit Master title style</a:t>
            </a:r>
            <a:endParaRPr lang="en-US" dirty="0"/>
          </a:p>
        </p:txBody>
      </p:sp>
      <p:sp>
        <p:nvSpPr>
          <p:cNvPr id="3" name="Picture Placeholder 2"/>
          <p:cNvSpPr>
            <a:spLocks noGrp="1" noChangeAspect="1"/>
          </p:cNvSpPr>
          <p:nvPr>
            <p:ph type="pic" idx="1"/>
          </p:nvPr>
        </p:nvSpPr>
        <p:spPr>
          <a:xfrm>
            <a:off x="2332435" y="526627"/>
            <a:ext cx="2777490" cy="2599267"/>
          </a:xfrm>
        </p:spPr>
        <p:txBody>
          <a:bodyPr anchor="t"/>
          <a:lstStyle>
            <a:lvl1pPr marL="0" indent="0">
              <a:buNone/>
              <a:defRPr sz="1707"/>
            </a:lvl1pPr>
            <a:lvl2pPr marL="243825" indent="0">
              <a:buNone/>
              <a:defRPr sz="1493"/>
            </a:lvl2pPr>
            <a:lvl3pPr marL="487650" indent="0">
              <a:buNone/>
              <a:defRPr sz="1280"/>
            </a:lvl3pPr>
            <a:lvl4pPr marL="731474" indent="0">
              <a:buNone/>
              <a:defRPr sz="1067"/>
            </a:lvl4pPr>
            <a:lvl5pPr marL="975299" indent="0">
              <a:buNone/>
              <a:defRPr sz="1067"/>
            </a:lvl5pPr>
            <a:lvl6pPr marL="1219124" indent="0">
              <a:buNone/>
              <a:defRPr sz="1067"/>
            </a:lvl6pPr>
            <a:lvl7pPr marL="1462949" indent="0">
              <a:buNone/>
              <a:defRPr sz="1067"/>
            </a:lvl7pPr>
            <a:lvl8pPr marL="1706773" indent="0">
              <a:buNone/>
              <a:defRPr sz="1067"/>
            </a:lvl8pPr>
            <a:lvl9pPr marL="1950598" indent="0">
              <a:buNone/>
              <a:defRPr sz="1067"/>
            </a:lvl9pPr>
          </a:lstStyle>
          <a:p>
            <a:r>
              <a:rPr lang="en-US"/>
              <a:t>Click icon to add picture</a:t>
            </a:r>
            <a:endParaRPr lang="en-US" dirty="0"/>
          </a:p>
        </p:txBody>
      </p:sp>
      <p:sp>
        <p:nvSpPr>
          <p:cNvPr id="4" name="Text Placeholder 3"/>
          <p:cNvSpPr>
            <a:spLocks noGrp="1"/>
          </p:cNvSpPr>
          <p:nvPr>
            <p:ph type="body" sz="half" idx="2"/>
          </p:nvPr>
        </p:nvSpPr>
        <p:spPr>
          <a:xfrm>
            <a:off x="377905" y="1097280"/>
            <a:ext cx="1769507" cy="2032847"/>
          </a:xfrm>
        </p:spPr>
        <p:txBody>
          <a:bodyPr/>
          <a:lstStyle>
            <a:lvl1pPr marL="0" indent="0">
              <a:buNone/>
              <a:defRPr sz="853"/>
            </a:lvl1pPr>
            <a:lvl2pPr marL="243825" indent="0">
              <a:buNone/>
              <a:defRPr sz="747"/>
            </a:lvl2pPr>
            <a:lvl3pPr marL="487650" indent="0">
              <a:buNone/>
              <a:defRPr sz="640"/>
            </a:lvl3pPr>
            <a:lvl4pPr marL="731474" indent="0">
              <a:buNone/>
              <a:defRPr sz="533"/>
            </a:lvl4pPr>
            <a:lvl5pPr marL="975299" indent="0">
              <a:buNone/>
              <a:defRPr sz="533"/>
            </a:lvl5pPr>
            <a:lvl6pPr marL="1219124" indent="0">
              <a:buNone/>
              <a:defRPr sz="533"/>
            </a:lvl6pPr>
            <a:lvl7pPr marL="1462949" indent="0">
              <a:buNone/>
              <a:defRPr sz="533"/>
            </a:lvl7pPr>
            <a:lvl8pPr marL="1706773" indent="0">
              <a:buNone/>
              <a:defRPr sz="533"/>
            </a:lvl8pPr>
            <a:lvl9pPr marL="1950598" indent="0">
              <a:buNone/>
              <a:defRPr sz="533"/>
            </a:lvl9pPr>
          </a:lstStyle>
          <a:p>
            <a:pPr lvl="0"/>
            <a:r>
              <a:rPr lang="en-US"/>
              <a:t>Click to edit Master text styles</a:t>
            </a:r>
          </a:p>
        </p:txBody>
      </p:sp>
      <p:sp>
        <p:nvSpPr>
          <p:cNvPr id="5" name="Date Placeholder 4"/>
          <p:cNvSpPr>
            <a:spLocks noGrp="1"/>
          </p:cNvSpPr>
          <p:nvPr>
            <p:ph type="dt" sz="half" idx="10"/>
          </p:nvPr>
        </p:nvSpPr>
        <p:spPr/>
        <p:txBody>
          <a:bodyPr/>
          <a:lstStyle/>
          <a:p>
            <a:fld id="{0AA9DC07-1439-48AA-8DD2-5EE2EF956368}" type="datetimeFigureOut">
              <a:rPr lang="en-US" smtClean="0"/>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3AC80-BF21-4850-9F92-6923799C9537}" type="slidenum">
              <a:rPr lang="en-US" smtClean="0"/>
              <a:t>‹#›</a:t>
            </a:fld>
            <a:endParaRPr lang="en-US"/>
          </a:p>
        </p:txBody>
      </p:sp>
    </p:spTree>
    <p:extLst>
      <p:ext uri="{BB962C8B-B14F-4D97-AF65-F5344CB8AC3E}">
        <p14:creationId xmlns:p14="http://schemas.microsoft.com/office/powerpoint/2010/main" val="321191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7190" y="194734"/>
            <a:ext cx="4732020" cy="7069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77190" y="973666"/>
            <a:ext cx="4732020" cy="2320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7190" y="3390054"/>
            <a:ext cx="1234440" cy="194733"/>
          </a:xfrm>
          <a:prstGeom prst="rect">
            <a:avLst/>
          </a:prstGeom>
        </p:spPr>
        <p:txBody>
          <a:bodyPr vert="horz" lIns="91440" tIns="45720" rIns="91440" bIns="45720" rtlCol="0" anchor="ctr"/>
          <a:lstStyle>
            <a:lvl1pPr algn="l">
              <a:defRPr sz="640">
                <a:solidFill>
                  <a:schemeClr val="tx1">
                    <a:tint val="82000"/>
                  </a:schemeClr>
                </a:solidFill>
              </a:defRPr>
            </a:lvl1pPr>
          </a:lstStyle>
          <a:p>
            <a:fld id="{0AA9DC07-1439-48AA-8DD2-5EE2EF956368}" type="datetimeFigureOut">
              <a:rPr lang="en-US" smtClean="0"/>
              <a:t>2/17/2026</a:t>
            </a:fld>
            <a:endParaRPr lang="en-US"/>
          </a:p>
        </p:txBody>
      </p:sp>
      <p:sp>
        <p:nvSpPr>
          <p:cNvPr id="5" name="Footer Placeholder 4"/>
          <p:cNvSpPr>
            <a:spLocks noGrp="1"/>
          </p:cNvSpPr>
          <p:nvPr>
            <p:ph type="ftr" sz="quarter" idx="3"/>
          </p:nvPr>
        </p:nvSpPr>
        <p:spPr>
          <a:xfrm>
            <a:off x="1817370" y="3390054"/>
            <a:ext cx="1851660" cy="194733"/>
          </a:xfrm>
          <a:prstGeom prst="rect">
            <a:avLst/>
          </a:prstGeom>
        </p:spPr>
        <p:txBody>
          <a:bodyPr vert="horz" lIns="91440" tIns="45720" rIns="91440" bIns="45720" rtlCol="0" anchor="ctr"/>
          <a:lstStyle>
            <a:lvl1pPr algn="ctr">
              <a:defRPr sz="64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874770" y="3390054"/>
            <a:ext cx="1234440" cy="194733"/>
          </a:xfrm>
          <a:prstGeom prst="rect">
            <a:avLst/>
          </a:prstGeom>
        </p:spPr>
        <p:txBody>
          <a:bodyPr vert="horz" lIns="91440" tIns="45720" rIns="91440" bIns="45720" rtlCol="0" anchor="ctr"/>
          <a:lstStyle>
            <a:lvl1pPr algn="r">
              <a:defRPr sz="640">
                <a:solidFill>
                  <a:schemeClr val="tx1">
                    <a:tint val="82000"/>
                  </a:schemeClr>
                </a:solidFill>
              </a:defRPr>
            </a:lvl1pPr>
          </a:lstStyle>
          <a:p>
            <a:fld id="{9CA3AC80-BF21-4850-9F92-6923799C9537}" type="slidenum">
              <a:rPr lang="en-US" smtClean="0"/>
              <a:t>‹#›</a:t>
            </a:fld>
            <a:endParaRPr lang="en-US"/>
          </a:p>
        </p:txBody>
      </p:sp>
    </p:spTree>
    <p:extLst>
      <p:ext uri="{BB962C8B-B14F-4D97-AF65-F5344CB8AC3E}">
        <p14:creationId xmlns:p14="http://schemas.microsoft.com/office/powerpoint/2010/main" val="35613923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87650" rtl="0" eaLnBrk="1" latinLnBrk="0" hangingPunct="1">
        <a:lnSpc>
          <a:spcPct val="90000"/>
        </a:lnSpc>
        <a:spcBef>
          <a:spcPct val="0"/>
        </a:spcBef>
        <a:buNone/>
        <a:defRPr sz="2347" kern="1200">
          <a:solidFill>
            <a:schemeClr val="tx1"/>
          </a:solidFill>
          <a:latin typeface="+mj-lt"/>
          <a:ea typeface="+mj-ea"/>
          <a:cs typeface="+mj-cs"/>
        </a:defRPr>
      </a:lvl1pPr>
    </p:titleStyle>
    <p:bodyStyle>
      <a:lvl1pPr marL="121912" indent="-121912" algn="l" defTabSz="487650" rtl="0" eaLnBrk="1" latinLnBrk="0" hangingPunct="1">
        <a:lnSpc>
          <a:spcPct val="90000"/>
        </a:lnSpc>
        <a:spcBef>
          <a:spcPts val="533"/>
        </a:spcBef>
        <a:buFont typeface="Arial" panose="020B0604020202020204" pitchFamily="34" charset="0"/>
        <a:buChar char="•"/>
        <a:defRPr sz="1493" kern="1200">
          <a:solidFill>
            <a:schemeClr val="tx1"/>
          </a:solidFill>
          <a:latin typeface="+mn-lt"/>
          <a:ea typeface="+mn-ea"/>
          <a:cs typeface="+mn-cs"/>
        </a:defRPr>
      </a:lvl1pPr>
      <a:lvl2pPr marL="365737" indent="-121912" algn="l" defTabSz="487650" rtl="0" eaLnBrk="1" latinLnBrk="0" hangingPunct="1">
        <a:lnSpc>
          <a:spcPct val="90000"/>
        </a:lnSpc>
        <a:spcBef>
          <a:spcPts val="267"/>
        </a:spcBef>
        <a:buFont typeface="Arial" panose="020B0604020202020204" pitchFamily="34" charset="0"/>
        <a:buChar char="•"/>
        <a:defRPr sz="1280" kern="1200">
          <a:solidFill>
            <a:schemeClr val="tx1"/>
          </a:solidFill>
          <a:latin typeface="+mn-lt"/>
          <a:ea typeface="+mn-ea"/>
          <a:cs typeface="+mn-cs"/>
        </a:defRPr>
      </a:lvl2pPr>
      <a:lvl3pPr marL="609562" indent="-121912" algn="l" defTabSz="487650" rtl="0" eaLnBrk="1" latinLnBrk="0" hangingPunct="1">
        <a:lnSpc>
          <a:spcPct val="90000"/>
        </a:lnSpc>
        <a:spcBef>
          <a:spcPts val="267"/>
        </a:spcBef>
        <a:buFont typeface="Arial" panose="020B0604020202020204" pitchFamily="34" charset="0"/>
        <a:buChar char="•"/>
        <a:defRPr sz="1067" kern="1200">
          <a:solidFill>
            <a:schemeClr val="tx1"/>
          </a:solidFill>
          <a:latin typeface="+mn-lt"/>
          <a:ea typeface="+mn-ea"/>
          <a:cs typeface="+mn-cs"/>
        </a:defRPr>
      </a:lvl3pPr>
      <a:lvl4pPr marL="853387" indent="-121912" algn="l" defTabSz="487650" rtl="0" eaLnBrk="1" latinLnBrk="0" hangingPunct="1">
        <a:lnSpc>
          <a:spcPct val="90000"/>
        </a:lnSpc>
        <a:spcBef>
          <a:spcPts val="267"/>
        </a:spcBef>
        <a:buFont typeface="Arial" panose="020B0604020202020204" pitchFamily="34" charset="0"/>
        <a:buChar char="•"/>
        <a:defRPr sz="960" kern="1200">
          <a:solidFill>
            <a:schemeClr val="tx1"/>
          </a:solidFill>
          <a:latin typeface="+mn-lt"/>
          <a:ea typeface="+mn-ea"/>
          <a:cs typeface="+mn-cs"/>
        </a:defRPr>
      </a:lvl4pPr>
      <a:lvl5pPr marL="1097211" indent="-121912" algn="l" defTabSz="487650" rtl="0" eaLnBrk="1" latinLnBrk="0" hangingPunct="1">
        <a:lnSpc>
          <a:spcPct val="90000"/>
        </a:lnSpc>
        <a:spcBef>
          <a:spcPts val="267"/>
        </a:spcBef>
        <a:buFont typeface="Arial" panose="020B0604020202020204" pitchFamily="34" charset="0"/>
        <a:buChar char="•"/>
        <a:defRPr sz="960" kern="1200">
          <a:solidFill>
            <a:schemeClr val="tx1"/>
          </a:solidFill>
          <a:latin typeface="+mn-lt"/>
          <a:ea typeface="+mn-ea"/>
          <a:cs typeface="+mn-cs"/>
        </a:defRPr>
      </a:lvl5pPr>
      <a:lvl6pPr marL="1341036" indent="-121912" algn="l" defTabSz="487650" rtl="0" eaLnBrk="1" latinLnBrk="0" hangingPunct="1">
        <a:lnSpc>
          <a:spcPct val="90000"/>
        </a:lnSpc>
        <a:spcBef>
          <a:spcPts val="267"/>
        </a:spcBef>
        <a:buFont typeface="Arial" panose="020B0604020202020204" pitchFamily="34" charset="0"/>
        <a:buChar char="•"/>
        <a:defRPr sz="960" kern="1200">
          <a:solidFill>
            <a:schemeClr val="tx1"/>
          </a:solidFill>
          <a:latin typeface="+mn-lt"/>
          <a:ea typeface="+mn-ea"/>
          <a:cs typeface="+mn-cs"/>
        </a:defRPr>
      </a:lvl6pPr>
      <a:lvl7pPr marL="1584861" indent="-121912" algn="l" defTabSz="487650" rtl="0" eaLnBrk="1" latinLnBrk="0" hangingPunct="1">
        <a:lnSpc>
          <a:spcPct val="90000"/>
        </a:lnSpc>
        <a:spcBef>
          <a:spcPts val="267"/>
        </a:spcBef>
        <a:buFont typeface="Arial" panose="020B0604020202020204" pitchFamily="34" charset="0"/>
        <a:buChar char="•"/>
        <a:defRPr sz="960" kern="1200">
          <a:solidFill>
            <a:schemeClr val="tx1"/>
          </a:solidFill>
          <a:latin typeface="+mn-lt"/>
          <a:ea typeface="+mn-ea"/>
          <a:cs typeface="+mn-cs"/>
        </a:defRPr>
      </a:lvl7pPr>
      <a:lvl8pPr marL="1828686" indent="-121912" algn="l" defTabSz="487650" rtl="0" eaLnBrk="1" latinLnBrk="0" hangingPunct="1">
        <a:lnSpc>
          <a:spcPct val="90000"/>
        </a:lnSpc>
        <a:spcBef>
          <a:spcPts val="267"/>
        </a:spcBef>
        <a:buFont typeface="Arial" panose="020B0604020202020204" pitchFamily="34" charset="0"/>
        <a:buChar char="•"/>
        <a:defRPr sz="960" kern="1200">
          <a:solidFill>
            <a:schemeClr val="tx1"/>
          </a:solidFill>
          <a:latin typeface="+mn-lt"/>
          <a:ea typeface="+mn-ea"/>
          <a:cs typeface="+mn-cs"/>
        </a:defRPr>
      </a:lvl8pPr>
      <a:lvl9pPr marL="2072510" indent="-121912" algn="l" defTabSz="487650" rtl="0" eaLnBrk="1" latinLnBrk="0" hangingPunct="1">
        <a:lnSpc>
          <a:spcPct val="90000"/>
        </a:lnSpc>
        <a:spcBef>
          <a:spcPts val="267"/>
        </a:spcBef>
        <a:buFont typeface="Arial" panose="020B0604020202020204" pitchFamily="34" charset="0"/>
        <a:buChar char="•"/>
        <a:defRPr sz="960" kern="1200">
          <a:solidFill>
            <a:schemeClr val="tx1"/>
          </a:solidFill>
          <a:latin typeface="+mn-lt"/>
          <a:ea typeface="+mn-ea"/>
          <a:cs typeface="+mn-cs"/>
        </a:defRPr>
      </a:lvl9pPr>
    </p:bodyStyle>
    <p:otherStyle>
      <a:defPPr>
        <a:defRPr lang="en-US"/>
      </a:defPPr>
      <a:lvl1pPr marL="0" algn="l" defTabSz="487650" rtl="0" eaLnBrk="1" latinLnBrk="0" hangingPunct="1">
        <a:defRPr sz="960" kern="1200">
          <a:solidFill>
            <a:schemeClr val="tx1"/>
          </a:solidFill>
          <a:latin typeface="+mn-lt"/>
          <a:ea typeface="+mn-ea"/>
          <a:cs typeface="+mn-cs"/>
        </a:defRPr>
      </a:lvl1pPr>
      <a:lvl2pPr marL="243825" algn="l" defTabSz="487650" rtl="0" eaLnBrk="1" latinLnBrk="0" hangingPunct="1">
        <a:defRPr sz="960" kern="1200">
          <a:solidFill>
            <a:schemeClr val="tx1"/>
          </a:solidFill>
          <a:latin typeface="+mn-lt"/>
          <a:ea typeface="+mn-ea"/>
          <a:cs typeface="+mn-cs"/>
        </a:defRPr>
      </a:lvl2pPr>
      <a:lvl3pPr marL="487650" algn="l" defTabSz="487650" rtl="0" eaLnBrk="1" latinLnBrk="0" hangingPunct="1">
        <a:defRPr sz="960" kern="1200">
          <a:solidFill>
            <a:schemeClr val="tx1"/>
          </a:solidFill>
          <a:latin typeface="+mn-lt"/>
          <a:ea typeface="+mn-ea"/>
          <a:cs typeface="+mn-cs"/>
        </a:defRPr>
      </a:lvl3pPr>
      <a:lvl4pPr marL="731474" algn="l" defTabSz="487650" rtl="0" eaLnBrk="1" latinLnBrk="0" hangingPunct="1">
        <a:defRPr sz="960" kern="1200">
          <a:solidFill>
            <a:schemeClr val="tx1"/>
          </a:solidFill>
          <a:latin typeface="+mn-lt"/>
          <a:ea typeface="+mn-ea"/>
          <a:cs typeface="+mn-cs"/>
        </a:defRPr>
      </a:lvl4pPr>
      <a:lvl5pPr marL="975299" algn="l" defTabSz="487650" rtl="0" eaLnBrk="1" latinLnBrk="0" hangingPunct="1">
        <a:defRPr sz="960" kern="1200">
          <a:solidFill>
            <a:schemeClr val="tx1"/>
          </a:solidFill>
          <a:latin typeface="+mn-lt"/>
          <a:ea typeface="+mn-ea"/>
          <a:cs typeface="+mn-cs"/>
        </a:defRPr>
      </a:lvl5pPr>
      <a:lvl6pPr marL="1219124" algn="l" defTabSz="487650" rtl="0" eaLnBrk="1" latinLnBrk="0" hangingPunct="1">
        <a:defRPr sz="960" kern="1200">
          <a:solidFill>
            <a:schemeClr val="tx1"/>
          </a:solidFill>
          <a:latin typeface="+mn-lt"/>
          <a:ea typeface="+mn-ea"/>
          <a:cs typeface="+mn-cs"/>
        </a:defRPr>
      </a:lvl6pPr>
      <a:lvl7pPr marL="1462949" algn="l" defTabSz="487650" rtl="0" eaLnBrk="1" latinLnBrk="0" hangingPunct="1">
        <a:defRPr sz="960" kern="1200">
          <a:solidFill>
            <a:schemeClr val="tx1"/>
          </a:solidFill>
          <a:latin typeface="+mn-lt"/>
          <a:ea typeface="+mn-ea"/>
          <a:cs typeface="+mn-cs"/>
        </a:defRPr>
      </a:lvl7pPr>
      <a:lvl8pPr marL="1706773" algn="l" defTabSz="487650" rtl="0" eaLnBrk="1" latinLnBrk="0" hangingPunct="1">
        <a:defRPr sz="960" kern="1200">
          <a:solidFill>
            <a:schemeClr val="tx1"/>
          </a:solidFill>
          <a:latin typeface="+mn-lt"/>
          <a:ea typeface="+mn-ea"/>
          <a:cs typeface="+mn-cs"/>
        </a:defRPr>
      </a:lvl8pPr>
      <a:lvl9pPr marL="1950598" algn="l" defTabSz="487650" rtl="0" eaLnBrk="1" latinLnBrk="0" hangingPunct="1">
        <a:defRPr sz="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582512A-425C-10F0-A935-0049EAB8C6FC}"/>
              </a:ext>
            </a:extLst>
          </p:cNvPr>
          <p:cNvPicPr>
            <a:picLocks noChangeAspect="1"/>
          </p:cNvPicPr>
          <p:nvPr/>
        </p:nvPicPr>
        <p:blipFill>
          <a:blip r:embed="rId2"/>
          <a:stretch>
            <a:fillRect/>
          </a:stretch>
        </p:blipFill>
        <p:spPr>
          <a:xfrm>
            <a:off x="5469" y="0"/>
            <a:ext cx="5480931" cy="3657600"/>
          </a:xfrm>
          <a:prstGeom prst="rect">
            <a:avLst/>
          </a:prstGeom>
        </p:spPr>
      </p:pic>
      <p:sp>
        <p:nvSpPr>
          <p:cNvPr id="6" name="TextBox 5">
            <a:extLst>
              <a:ext uri="{FF2B5EF4-FFF2-40B4-BE49-F238E27FC236}">
                <a16:creationId xmlns:a16="http://schemas.microsoft.com/office/drawing/2014/main" id="{0C11247B-A93C-8AC5-231C-87D9C2FAC47E}"/>
              </a:ext>
            </a:extLst>
          </p:cNvPr>
          <p:cNvSpPr txBox="1"/>
          <p:nvPr/>
        </p:nvSpPr>
        <p:spPr>
          <a:xfrm>
            <a:off x="191247" y="2151529"/>
            <a:ext cx="2390588" cy="707886"/>
          </a:xfrm>
          <a:prstGeom prst="rect">
            <a:avLst/>
          </a:prstGeom>
          <a:noFill/>
        </p:spPr>
        <p:txBody>
          <a:bodyPr wrap="square" rtlCol="0">
            <a:spAutoFit/>
          </a:bodyPr>
          <a:lstStyle/>
          <a:p>
            <a:r>
              <a:rPr lang="en-US" sz="1000" dirty="0">
                <a:solidFill>
                  <a:schemeClr val="bg1"/>
                </a:solidFill>
              </a:rPr>
              <a:t>Think you know who started the Civil War?</a:t>
            </a:r>
          </a:p>
          <a:p>
            <a:endParaRPr lang="en-US" sz="1000" dirty="0">
              <a:solidFill>
                <a:schemeClr val="bg1"/>
              </a:solidFill>
            </a:endParaRPr>
          </a:p>
          <a:p>
            <a:r>
              <a:rPr lang="en-US" sz="1000" dirty="0">
                <a:solidFill>
                  <a:schemeClr val="bg1"/>
                </a:solidFill>
              </a:rPr>
              <a:t>THINK AGAIN</a:t>
            </a:r>
          </a:p>
        </p:txBody>
      </p:sp>
    </p:spTree>
    <p:extLst>
      <p:ext uri="{BB962C8B-B14F-4D97-AF65-F5344CB8AC3E}">
        <p14:creationId xmlns:p14="http://schemas.microsoft.com/office/powerpoint/2010/main" val="2681225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DED82B-864F-DCDF-30AE-9598DBBB2F7C}"/>
              </a:ext>
            </a:extLst>
          </p:cNvPr>
          <p:cNvSpPr txBox="1"/>
          <p:nvPr/>
        </p:nvSpPr>
        <p:spPr>
          <a:xfrm>
            <a:off x="197224" y="191247"/>
            <a:ext cx="3508188" cy="738664"/>
          </a:xfrm>
          <a:prstGeom prst="rect">
            <a:avLst/>
          </a:prstGeom>
          <a:noFill/>
        </p:spPr>
        <p:txBody>
          <a:bodyPr wrap="square" rtlCol="0">
            <a:spAutoFit/>
          </a:bodyPr>
          <a:lstStyle/>
          <a:p>
            <a:r>
              <a:rPr lang="en-US" sz="1400" b="1" dirty="0"/>
              <a:t>Learn the true history of the south.  Join the Sons of Confederate Veterans, Texas Division, today!</a:t>
            </a:r>
          </a:p>
        </p:txBody>
      </p:sp>
      <p:pic>
        <p:nvPicPr>
          <p:cNvPr id="9" name="Picture 8">
            <a:extLst>
              <a:ext uri="{FF2B5EF4-FFF2-40B4-BE49-F238E27FC236}">
                <a16:creationId xmlns:a16="http://schemas.microsoft.com/office/drawing/2014/main" id="{74C371D6-A3D8-A3C9-96EE-09681B457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5412" y="191247"/>
            <a:ext cx="1386840" cy="1028700"/>
          </a:xfrm>
          <a:prstGeom prst="rect">
            <a:avLst/>
          </a:prstGeom>
        </p:spPr>
      </p:pic>
      <p:sp>
        <p:nvSpPr>
          <p:cNvPr id="10" name="TextBox 9">
            <a:extLst>
              <a:ext uri="{FF2B5EF4-FFF2-40B4-BE49-F238E27FC236}">
                <a16:creationId xmlns:a16="http://schemas.microsoft.com/office/drawing/2014/main" id="{A60CFD8E-5742-C0ED-D92D-97DF037C72E6}"/>
              </a:ext>
            </a:extLst>
          </p:cNvPr>
          <p:cNvSpPr txBox="1"/>
          <p:nvPr/>
        </p:nvSpPr>
        <p:spPr>
          <a:xfrm>
            <a:off x="304800" y="1219947"/>
            <a:ext cx="4787452" cy="1477328"/>
          </a:xfrm>
          <a:prstGeom prst="rect">
            <a:avLst/>
          </a:prstGeom>
          <a:noFill/>
        </p:spPr>
        <p:txBody>
          <a:bodyPr wrap="square" rtlCol="0">
            <a:spAutoFit/>
          </a:bodyPr>
          <a:lstStyle/>
          <a:p>
            <a:r>
              <a:rPr lang="en-US" sz="1000" dirty="0"/>
              <a:t>The U. S. Navy landed troops to reinforce Fort Pickens on April 11, 1861 in direct violation of an armistice agreement between the Federal Government and the Southern States.  In his report to the Secretary of the Navy, U.S. Captain Adams wrote: </a:t>
            </a:r>
            <a:r>
              <a:rPr lang="en-US" sz="1000" b="1" dirty="0"/>
              <a:t>“It would be considered not only a declaration but an act of war; and would be resisted to the utmost.”   </a:t>
            </a:r>
            <a:r>
              <a:rPr lang="en-US" sz="1000" dirty="0"/>
              <a:t>Fort Sumpter was fired upon on April 12, after Lincoln attempted to reinforce it with troops and supplies.  The U.S. government committed to the war one month before when the order to reinforce was given on March 12, despite on-going peace negotiations.</a:t>
            </a:r>
          </a:p>
          <a:p>
            <a:endParaRPr lang="en-US" sz="1000" b="1" dirty="0"/>
          </a:p>
        </p:txBody>
      </p:sp>
      <p:pic>
        <p:nvPicPr>
          <p:cNvPr id="12" name="Picture 11">
            <a:extLst>
              <a:ext uri="{FF2B5EF4-FFF2-40B4-BE49-F238E27FC236}">
                <a16:creationId xmlns:a16="http://schemas.microsoft.com/office/drawing/2014/main" id="{B886AD87-2DDA-5466-D6BF-E13436B24719}"/>
              </a:ext>
            </a:extLst>
          </p:cNvPr>
          <p:cNvPicPr>
            <a:picLocks noChangeAspect="1"/>
          </p:cNvPicPr>
          <p:nvPr/>
        </p:nvPicPr>
        <p:blipFill>
          <a:blip r:embed="rId3"/>
          <a:stretch>
            <a:fillRect/>
          </a:stretch>
        </p:blipFill>
        <p:spPr>
          <a:xfrm>
            <a:off x="3938494" y="2410432"/>
            <a:ext cx="1153758" cy="1153758"/>
          </a:xfrm>
          <a:prstGeom prst="rect">
            <a:avLst/>
          </a:prstGeom>
        </p:spPr>
      </p:pic>
    </p:spTree>
    <p:extLst>
      <p:ext uri="{BB962C8B-B14F-4D97-AF65-F5344CB8AC3E}">
        <p14:creationId xmlns:p14="http://schemas.microsoft.com/office/powerpoint/2010/main" val="634172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1433</TotalTime>
  <Words>154</Words>
  <Application>Microsoft Office PowerPoint</Application>
  <PresentationFormat>Custom</PresentationFormat>
  <Paragraphs>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Hazelwood</dc:creator>
  <cp:lastModifiedBy>Robert Hazelwood</cp:lastModifiedBy>
  <cp:revision>2</cp:revision>
  <dcterms:created xsi:type="dcterms:W3CDTF">2026-02-17T19:08:27Z</dcterms:created>
  <dcterms:modified xsi:type="dcterms:W3CDTF">2026-02-18T19:17:29Z</dcterms:modified>
</cp:coreProperties>
</file>