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5486400" cy="3657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1651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598593"/>
            <a:ext cx="4663440" cy="1273387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921087"/>
            <a:ext cx="4114800" cy="883073"/>
          </a:xfrm>
        </p:spPr>
        <p:txBody>
          <a:bodyPr/>
          <a:lstStyle>
            <a:lvl1pPr marL="0" indent="0" algn="ctr">
              <a:buNone/>
              <a:defRPr sz="1280"/>
            </a:lvl1pPr>
            <a:lvl2pPr marL="243825" indent="0" algn="ctr">
              <a:buNone/>
              <a:defRPr sz="1067"/>
            </a:lvl2pPr>
            <a:lvl3pPr marL="487650" indent="0" algn="ctr">
              <a:buNone/>
              <a:defRPr sz="960"/>
            </a:lvl3pPr>
            <a:lvl4pPr marL="731474" indent="0" algn="ctr">
              <a:buNone/>
              <a:defRPr sz="853"/>
            </a:lvl4pPr>
            <a:lvl5pPr marL="975299" indent="0" algn="ctr">
              <a:buNone/>
              <a:defRPr sz="853"/>
            </a:lvl5pPr>
            <a:lvl6pPr marL="1219124" indent="0" algn="ctr">
              <a:buNone/>
              <a:defRPr sz="853"/>
            </a:lvl6pPr>
            <a:lvl7pPr marL="1462949" indent="0" algn="ctr">
              <a:buNone/>
              <a:defRPr sz="853"/>
            </a:lvl7pPr>
            <a:lvl8pPr marL="1706773" indent="0" algn="ctr">
              <a:buNone/>
              <a:defRPr sz="853"/>
            </a:lvl8pPr>
            <a:lvl9pPr marL="1950598" indent="0" algn="ctr">
              <a:buNone/>
              <a:defRPr sz="85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DC07-1439-48AA-8DD2-5EE2EF95636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AC80-BF21-4850-9F92-6923799C9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06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DC07-1439-48AA-8DD2-5EE2EF95636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AC80-BF21-4850-9F92-6923799C9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090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26205" y="194733"/>
            <a:ext cx="1183005" cy="30996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190" y="194733"/>
            <a:ext cx="3480435" cy="30996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DC07-1439-48AA-8DD2-5EE2EF95636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AC80-BF21-4850-9F92-6923799C9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5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DC07-1439-48AA-8DD2-5EE2EF95636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AC80-BF21-4850-9F92-6923799C9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59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333" y="911861"/>
            <a:ext cx="4732020" cy="152146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4333" y="2447714"/>
            <a:ext cx="4732020" cy="800100"/>
          </a:xfrm>
        </p:spPr>
        <p:txBody>
          <a:bodyPr/>
          <a:lstStyle>
            <a:lvl1pPr marL="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1pPr>
            <a:lvl2pPr marL="243825" indent="0">
              <a:buNone/>
              <a:defRPr sz="1067">
                <a:solidFill>
                  <a:schemeClr val="tx1">
                    <a:tint val="82000"/>
                  </a:schemeClr>
                </a:solidFill>
              </a:defRPr>
            </a:lvl2pPr>
            <a:lvl3pPr marL="48765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3pPr>
            <a:lvl4pPr marL="731474" indent="0">
              <a:buNone/>
              <a:defRPr sz="853">
                <a:solidFill>
                  <a:schemeClr val="tx1">
                    <a:tint val="82000"/>
                  </a:schemeClr>
                </a:solidFill>
              </a:defRPr>
            </a:lvl4pPr>
            <a:lvl5pPr marL="975299" indent="0">
              <a:buNone/>
              <a:defRPr sz="853">
                <a:solidFill>
                  <a:schemeClr val="tx1">
                    <a:tint val="82000"/>
                  </a:schemeClr>
                </a:solidFill>
              </a:defRPr>
            </a:lvl5pPr>
            <a:lvl6pPr marL="1219124" indent="0">
              <a:buNone/>
              <a:defRPr sz="853">
                <a:solidFill>
                  <a:schemeClr val="tx1">
                    <a:tint val="82000"/>
                  </a:schemeClr>
                </a:solidFill>
              </a:defRPr>
            </a:lvl6pPr>
            <a:lvl7pPr marL="1462949" indent="0">
              <a:buNone/>
              <a:defRPr sz="853">
                <a:solidFill>
                  <a:schemeClr val="tx1">
                    <a:tint val="82000"/>
                  </a:schemeClr>
                </a:solidFill>
              </a:defRPr>
            </a:lvl7pPr>
            <a:lvl8pPr marL="1706773" indent="0">
              <a:buNone/>
              <a:defRPr sz="853">
                <a:solidFill>
                  <a:schemeClr val="tx1">
                    <a:tint val="82000"/>
                  </a:schemeClr>
                </a:solidFill>
              </a:defRPr>
            </a:lvl8pPr>
            <a:lvl9pPr marL="1950598" indent="0">
              <a:buNone/>
              <a:defRPr sz="85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DC07-1439-48AA-8DD2-5EE2EF95636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AC80-BF21-4850-9F92-6923799C9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13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7190" y="973666"/>
            <a:ext cx="2331720" cy="2320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7490" y="973666"/>
            <a:ext cx="2331720" cy="2320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DC07-1439-48AA-8DD2-5EE2EF95636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AC80-BF21-4850-9F92-6923799C9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10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194734"/>
            <a:ext cx="4732020" cy="7069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905" y="896620"/>
            <a:ext cx="2321004" cy="439420"/>
          </a:xfrm>
        </p:spPr>
        <p:txBody>
          <a:bodyPr anchor="b"/>
          <a:lstStyle>
            <a:lvl1pPr marL="0" indent="0">
              <a:buNone/>
              <a:defRPr sz="1280" b="1"/>
            </a:lvl1pPr>
            <a:lvl2pPr marL="243825" indent="0">
              <a:buNone/>
              <a:defRPr sz="1067" b="1"/>
            </a:lvl2pPr>
            <a:lvl3pPr marL="487650" indent="0">
              <a:buNone/>
              <a:defRPr sz="960" b="1"/>
            </a:lvl3pPr>
            <a:lvl4pPr marL="731474" indent="0">
              <a:buNone/>
              <a:defRPr sz="853" b="1"/>
            </a:lvl4pPr>
            <a:lvl5pPr marL="975299" indent="0">
              <a:buNone/>
              <a:defRPr sz="853" b="1"/>
            </a:lvl5pPr>
            <a:lvl6pPr marL="1219124" indent="0">
              <a:buNone/>
              <a:defRPr sz="853" b="1"/>
            </a:lvl6pPr>
            <a:lvl7pPr marL="1462949" indent="0">
              <a:buNone/>
              <a:defRPr sz="853" b="1"/>
            </a:lvl7pPr>
            <a:lvl8pPr marL="1706773" indent="0">
              <a:buNone/>
              <a:defRPr sz="853" b="1"/>
            </a:lvl8pPr>
            <a:lvl9pPr marL="1950598" indent="0">
              <a:buNone/>
              <a:defRPr sz="85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905" y="1336040"/>
            <a:ext cx="2321004" cy="1965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77490" y="896620"/>
            <a:ext cx="2332435" cy="439420"/>
          </a:xfrm>
        </p:spPr>
        <p:txBody>
          <a:bodyPr anchor="b"/>
          <a:lstStyle>
            <a:lvl1pPr marL="0" indent="0">
              <a:buNone/>
              <a:defRPr sz="1280" b="1"/>
            </a:lvl1pPr>
            <a:lvl2pPr marL="243825" indent="0">
              <a:buNone/>
              <a:defRPr sz="1067" b="1"/>
            </a:lvl2pPr>
            <a:lvl3pPr marL="487650" indent="0">
              <a:buNone/>
              <a:defRPr sz="960" b="1"/>
            </a:lvl3pPr>
            <a:lvl4pPr marL="731474" indent="0">
              <a:buNone/>
              <a:defRPr sz="853" b="1"/>
            </a:lvl4pPr>
            <a:lvl5pPr marL="975299" indent="0">
              <a:buNone/>
              <a:defRPr sz="853" b="1"/>
            </a:lvl5pPr>
            <a:lvl6pPr marL="1219124" indent="0">
              <a:buNone/>
              <a:defRPr sz="853" b="1"/>
            </a:lvl6pPr>
            <a:lvl7pPr marL="1462949" indent="0">
              <a:buNone/>
              <a:defRPr sz="853" b="1"/>
            </a:lvl7pPr>
            <a:lvl8pPr marL="1706773" indent="0">
              <a:buNone/>
              <a:defRPr sz="853" b="1"/>
            </a:lvl8pPr>
            <a:lvl9pPr marL="1950598" indent="0">
              <a:buNone/>
              <a:defRPr sz="85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77490" y="1336040"/>
            <a:ext cx="2332435" cy="1965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DC07-1439-48AA-8DD2-5EE2EF95636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AC80-BF21-4850-9F92-6923799C9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31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DC07-1439-48AA-8DD2-5EE2EF95636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AC80-BF21-4850-9F92-6923799C9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40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DC07-1439-48AA-8DD2-5EE2EF95636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AC80-BF21-4850-9F92-6923799C9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366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243840"/>
            <a:ext cx="1769507" cy="853440"/>
          </a:xfrm>
        </p:spPr>
        <p:txBody>
          <a:bodyPr anchor="b"/>
          <a:lstStyle>
            <a:lvl1pPr>
              <a:defRPr sz="170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2435" y="526627"/>
            <a:ext cx="2777490" cy="2599267"/>
          </a:xfrm>
        </p:spPr>
        <p:txBody>
          <a:bodyPr/>
          <a:lstStyle>
            <a:lvl1pPr>
              <a:defRPr sz="1707"/>
            </a:lvl1pPr>
            <a:lvl2pPr>
              <a:defRPr sz="1493"/>
            </a:lvl2pPr>
            <a:lvl3pPr>
              <a:defRPr sz="128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905" y="1097280"/>
            <a:ext cx="1769507" cy="2032847"/>
          </a:xfrm>
        </p:spPr>
        <p:txBody>
          <a:bodyPr/>
          <a:lstStyle>
            <a:lvl1pPr marL="0" indent="0">
              <a:buNone/>
              <a:defRPr sz="853"/>
            </a:lvl1pPr>
            <a:lvl2pPr marL="243825" indent="0">
              <a:buNone/>
              <a:defRPr sz="747"/>
            </a:lvl2pPr>
            <a:lvl3pPr marL="487650" indent="0">
              <a:buNone/>
              <a:defRPr sz="640"/>
            </a:lvl3pPr>
            <a:lvl4pPr marL="731474" indent="0">
              <a:buNone/>
              <a:defRPr sz="533"/>
            </a:lvl4pPr>
            <a:lvl5pPr marL="975299" indent="0">
              <a:buNone/>
              <a:defRPr sz="533"/>
            </a:lvl5pPr>
            <a:lvl6pPr marL="1219124" indent="0">
              <a:buNone/>
              <a:defRPr sz="533"/>
            </a:lvl6pPr>
            <a:lvl7pPr marL="1462949" indent="0">
              <a:buNone/>
              <a:defRPr sz="533"/>
            </a:lvl7pPr>
            <a:lvl8pPr marL="1706773" indent="0">
              <a:buNone/>
              <a:defRPr sz="533"/>
            </a:lvl8pPr>
            <a:lvl9pPr marL="1950598" indent="0">
              <a:buNone/>
              <a:defRPr sz="5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DC07-1439-48AA-8DD2-5EE2EF95636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AC80-BF21-4850-9F92-6923799C9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84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243840"/>
            <a:ext cx="1769507" cy="853440"/>
          </a:xfrm>
        </p:spPr>
        <p:txBody>
          <a:bodyPr anchor="b"/>
          <a:lstStyle>
            <a:lvl1pPr>
              <a:defRPr sz="170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32435" y="526627"/>
            <a:ext cx="2777490" cy="2599267"/>
          </a:xfrm>
        </p:spPr>
        <p:txBody>
          <a:bodyPr anchor="t"/>
          <a:lstStyle>
            <a:lvl1pPr marL="0" indent="0">
              <a:buNone/>
              <a:defRPr sz="1707"/>
            </a:lvl1pPr>
            <a:lvl2pPr marL="243825" indent="0">
              <a:buNone/>
              <a:defRPr sz="1493"/>
            </a:lvl2pPr>
            <a:lvl3pPr marL="487650" indent="0">
              <a:buNone/>
              <a:defRPr sz="1280"/>
            </a:lvl3pPr>
            <a:lvl4pPr marL="731474" indent="0">
              <a:buNone/>
              <a:defRPr sz="1067"/>
            </a:lvl4pPr>
            <a:lvl5pPr marL="975299" indent="0">
              <a:buNone/>
              <a:defRPr sz="1067"/>
            </a:lvl5pPr>
            <a:lvl6pPr marL="1219124" indent="0">
              <a:buNone/>
              <a:defRPr sz="1067"/>
            </a:lvl6pPr>
            <a:lvl7pPr marL="1462949" indent="0">
              <a:buNone/>
              <a:defRPr sz="1067"/>
            </a:lvl7pPr>
            <a:lvl8pPr marL="1706773" indent="0">
              <a:buNone/>
              <a:defRPr sz="1067"/>
            </a:lvl8pPr>
            <a:lvl9pPr marL="1950598" indent="0">
              <a:buNone/>
              <a:defRPr sz="10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905" y="1097280"/>
            <a:ext cx="1769507" cy="2032847"/>
          </a:xfrm>
        </p:spPr>
        <p:txBody>
          <a:bodyPr/>
          <a:lstStyle>
            <a:lvl1pPr marL="0" indent="0">
              <a:buNone/>
              <a:defRPr sz="853"/>
            </a:lvl1pPr>
            <a:lvl2pPr marL="243825" indent="0">
              <a:buNone/>
              <a:defRPr sz="747"/>
            </a:lvl2pPr>
            <a:lvl3pPr marL="487650" indent="0">
              <a:buNone/>
              <a:defRPr sz="640"/>
            </a:lvl3pPr>
            <a:lvl4pPr marL="731474" indent="0">
              <a:buNone/>
              <a:defRPr sz="533"/>
            </a:lvl4pPr>
            <a:lvl5pPr marL="975299" indent="0">
              <a:buNone/>
              <a:defRPr sz="533"/>
            </a:lvl5pPr>
            <a:lvl6pPr marL="1219124" indent="0">
              <a:buNone/>
              <a:defRPr sz="533"/>
            </a:lvl6pPr>
            <a:lvl7pPr marL="1462949" indent="0">
              <a:buNone/>
              <a:defRPr sz="533"/>
            </a:lvl7pPr>
            <a:lvl8pPr marL="1706773" indent="0">
              <a:buNone/>
              <a:defRPr sz="533"/>
            </a:lvl8pPr>
            <a:lvl9pPr marL="1950598" indent="0">
              <a:buNone/>
              <a:defRPr sz="5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9DC07-1439-48AA-8DD2-5EE2EF95636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AC80-BF21-4850-9F92-6923799C9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91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190" y="194734"/>
            <a:ext cx="473202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190" y="973666"/>
            <a:ext cx="473202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190" y="3390054"/>
            <a:ext cx="123444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A9DC07-1439-48AA-8DD2-5EE2EF95636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17370" y="3390054"/>
            <a:ext cx="185166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74770" y="3390054"/>
            <a:ext cx="123444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A3AC80-BF21-4850-9F92-6923799C9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392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87650" rtl="0" eaLnBrk="1" latinLnBrk="0" hangingPunct="1">
        <a:lnSpc>
          <a:spcPct val="90000"/>
        </a:lnSpc>
        <a:spcBef>
          <a:spcPct val="0"/>
        </a:spcBef>
        <a:buNone/>
        <a:defRPr sz="23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1912" indent="-121912" algn="l" defTabSz="48765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493" kern="1200">
          <a:solidFill>
            <a:schemeClr val="tx1"/>
          </a:solidFill>
          <a:latin typeface="+mn-lt"/>
          <a:ea typeface="+mn-ea"/>
          <a:cs typeface="+mn-cs"/>
        </a:defRPr>
      </a:lvl1pPr>
      <a:lvl2pPr marL="365737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2pPr>
      <a:lvl3pPr marL="609562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53387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11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5pPr>
      <a:lvl6pPr marL="1341036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6pPr>
      <a:lvl7pPr marL="1584861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7pPr>
      <a:lvl8pPr marL="1828686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8pPr>
      <a:lvl9pPr marL="2072510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1pPr>
      <a:lvl2pPr marL="243825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2pPr>
      <a:lvl3pPr marL="487650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3pPr>
      <a:lvl4pPr marL="731474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4pPr>
      <a:lvl5pPr marL="975299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5pPr>
      <a:lvl6pPr marL="1219124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6pPr>
      <a:lvl7pPr marL="1462949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7pPr>
      <a:lvl8pPr marL="1706773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8pPr>
      <a:lvl9pPr marL="1950598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C11247B-A93C-8AC5-231C-87D9C2FAC47E}"/>
              </a:ext>
            </a:extLst>
          </p:cNvPr>
          <p:cNvSpPr txBox="1"/>
          <p:nvPr/>
        </p:nvSpPr>
        <p:spPr>
          <a:xfrm>
            <a:off x="191247" y="2151529"/>
            <a:ext cx="23905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Think you know who started the Civil War?</a:t>
            </a:r>
          </a:p>
          <a:p>
            <a:endParaRPr lang="en-US" sz="1000" dirty="0">
              <a:solidFill>
                <a:schemeClr val="bg1"/>
              </a:solidFill>
            </a:endParaRPr>
          </a:p>
          <a:p>
            <a:r>
              <a:rPr lang="en-US" sz="1000" dirty="0">
                <a:solidFill>
                  <a:schemeClr val="bg1"/>
                </a:solidFill>
              </a:rPr>
              <a:t>THINK AGAIN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1676876-0F5B-1931-774B-652ECCDCFD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486400" cy="36576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9E1F268-6D7D-B70E-EA20-1A807284E543}"/>
              </a:ext>
            </a:extLst>
          </p:cNvPr>
          <p:cNvSpPr txBox="1"/>
          <p:nvPr/>
        </p:nvSpPr>
        <p:spPr>
          <a:xfrm>
            <a:off x="122518" y="90299"/>
            <a:ext cx="23905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</a:rPr>
              <a:t>Think Lincoln freed the slaves with his Emancipation Proclamation?</a:t>
            </a:r>
          </a:p>
          <a:p>
            <a:endParaRPr lang="en-US" sz="1000" b="1" dirty="0">
              <a:solidFill>
                <a:schemeClr val="bg1"/>
              </a:solidFill>
            </a:endParaRPr>
          </a:p>
          <a:p>
            <a:r>
              <a:rPr lang="en-US" sz="1000" b="1" dirty="0">
                <a:solidFill>
                  <a:schemeClr val="bg1"/>
                </a:solidFill>
              </a:rPr>
              <a:t>THINK AGAIN</a:t>
            </a:r>
          </a:p>
        </p:txBody>
      </p:sp>
    </p:spTree>
    <p:extLst>
      <p:ext uri="{BB962C8B-B14F-4D97-AF65-F5344CB8AC3E}">
        <p14:creationId xmlns:p14="http://schemas.microsoft.com/office/powerpoint/2010/main" val="2681225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DED82B-864F-DCDF-30AE-9598DBBB2F7C}"/>
              </a:ext>
            </a:extLst>
          </p:cNvPr>
          <p:cNvSpPr txBox="1"/>
          <p:nvPr/>
        </p:nvSpPr>
        <p:spPr>
          <a:xfrm>
            <a:off x="197224" y="191247"/>
            <a:ext cx="35081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Learn the true history of the south.  Join the Sons of Confederate Veterans, Texas Division, today!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4C371D6-A3D8-A3C9-96EE-09681B457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5412" y="191247"/>
            <a:ext cx="1386840" cy="10287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60CFD8E-5742-C0ED-D92D-97DF037C72E6}"/>
              </a:ext>
            </a:extLst>
          </p:cNvPr>
          <p:cNvSpPr txBox="1"/>
          <p:nvPr/>
        </p:nvSpPr>
        <p:spPr>
          <a:xfrm>
            <a:off x="304800" y="1219947"/>
            <a:ext cx="478745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The Emancipation Proclamation declared slaves in the Confederate States of America to be free (a separate and sovereign nation).</a:t>
            </a:r>
          </a:p>
          <a:p>
            <a:r>
              <a:rPr lang="en-US" sz="1000" dirty="0"/>
              <a:t>It </a:t>
            </a:r>
            <a:r>
              <a:rPr lang="en-US" sz="1000" b="1" dirty="0"/>
              <a:t>did not apply</a:t>
            </a:r>
            <a:r>
              <a:rPr lang="en-US" sz="1000" dirty="0"/>
              <a:t> to: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Union slave states (Kentucky, Missouri, Maryland, Delaware)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Confederate areas already under Union control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  <a:p>
            <a:r>
              <a:rPr lang="en-US" sz="1000" dirty="0"/>
              <a:t>The 13</a:t>
            </a:r>
            <a:r>
              <a:rPr lang="en-US" sz="1000" baseline="30000" dirty="0"/>
              <a:t>th</a:t>
            </a:r>
            <a:r>
              <a:rPr lang="en-US" sz="1000" dirty="0"/>
              <a:t> Amendment to the Constitution, December 6, 1865, almost nine months after Lincoln’s death, freed all the slaves in the newly reformed</a:t>
            </a:r>
          </a:p>
          <a:p>
            <a:r>
              <a:rPr lang="en-US" sz="1000" dirty="0"/>
              <a:t> United States of America.</a:t>
            </a:r>
          </a:p>
          <a:p>
            <a:endParaRPr lang="en-US" sz="1000" dirty="0"/>
          </a:p>
          <a:p>
            <a:endParaRPr lang="en-US" sz="1000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886AD87-2DDA-5466-D6BF-E13436B24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8494" y="2410432"/>
            <a:ext cx="1153758" cy="1153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172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121</Words>
  <Application>Microsoft Office PowerPoint</Application>
  <PresentationFormat>Custom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Hazelwood</dc:creator>
  <cp:lastModifiedBy>Robert Hazelwood</cp:lastModifiedBy>
  <cp:revision>3</cp:revision>
  <dcterms:created xsi:type="dcterms:W3CDTF">2026-02-17T19:08:27Z</dcterms:created>
  <dcterms:modified xsi:type="dcterms:W3CDTF">2026-02-17T20:10:13Z</dcterms:modified>
</cp:coreProperties>
</file>