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7315200" cy="5486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1858" y="29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897890"/>
            <a:ext cx="6217920" cy="1910080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881630"/>
            <a:ext cx="5486400" cy="1324610"/>
          </a:xfrm>
        </p:spPr>
        <p:txBody>
          <a:bodyPr/>
          <a:lstStyle>
            <a:lvl1pPr marL="0" indent="0" algn="ctr">
              <a:buNone/>
              <a:defRPr sz="1920"/>
            </a:lvl1pPr>
            <a:lvl2pPr marL="365760" indent="0" algn="ctr">
              <a:buNone/>
              <a:defRPr sz="1600"/>
            </a:lvl2pPr>
            <a:lvl3pPr marL="731520" indent="0" algn="ctr">
              <a:buNone/>
              <a:defRPr sz="1440"/>
            </a:lvl3pPr>
            <a:lvl4pPr marL="1097280" indent="0" algn="ctr">
              <a:buNone/>
              <a:defRPr sz="1280"/>
            </a:lvl4pPr>
            <a:lvl5pPr marL="1463040" indent="0" algn="ctr">
              <a:buNone/>
              <a:defRPr sz="1280"/>
            </a:lvl5pPr>
            <a:lvl6pPr marL="1828800" indent="0" algn="ctr">
              <a:buNone/>
              <a:defRPr sz="1280"/>
            </a:lvl6pPr>
            <a:lvl7pPr marL="2194560" indent="0" algn="ctr">
              <a:buNone/>
              <a:defRPr sz="1280"/>
            </a:lvl7pPr>
            <a:lvl8pPr marL="2560320" indent="0" algn="ctr">
              <a:buNone/>
              <a:defRPr sz="1280"/>
            </a:lvl8pPr>
            <a:lvl9pPr marL="2926080" indent="0" algn="ctr">
              <a:buNone/>
              <a:defRPr sz="12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BE206-0C90-4305-93AE-B7DC3DAEC858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9D08B-3B80-4F12-A5DE-304F82F94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096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BE206-0C90-4305-93AE-B7DC3DAEC858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9D08B-3B80-4F12-A5DE-304F82F94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405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34940" y="292100"/>
            <a:ext cx="1577340" cy="464947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292100"/>
            <a:ext cx="4640580" cy="464947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BE206-0C90-4305-93AE-B7DC3DAEC858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9D08B-3B80-4F12-A5DE-304F82F94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74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BE206-0C90-4305-93AE-B7DC3DAEC858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9D08B-3B80-4F12-A5DE-304F82F94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434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110" y="1367791"/>
            <a:ext cx="6309360" cy="228219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110" y="3671571"/>
            <a:ext cx="6309360" cy="1200150"/>
          </a:xfrm>
        </p:spPr>
        <p:txBody>
          <a:bodyPr/>
          <a:lstStyle>
            <a:lvl1pPr marL="0" indent="0">
              <a:buNone/>
              <a:defRPr sz="1920">
                <a:solidFill>
                  <a:schemeClr val="tx1">
                    <a:tint val="82000"/>
                  </a:schemeClr>
                </a:solidFill>
              </a:defRPr>
            </a:lvl1pPr>
            <a:lvl2pPr marL="36576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2pPr>
            <a:lvl3pPr marL="731520" indent="0">
              <a:buNone/>
              <a:defRPr sz="1440">
                <a:solidFill>
                  <a:schemeClr val="tx1">
                    <a:tint val="82000"/>
                  </a:schemeClr>
                </a:solidFill>
              </a:defRPr>
            </a:lvl3pPr>
            <a:lvl4pPr marL="109728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4pPr>
            <a:lvl5pPr marL="146304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5pPr>
            <a:lvl6pPr marL="182880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6pPr>
            <a:lvl7pPr marL="219456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7pPr>
            <a:lvl8pPr marL="256032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8pPr>
            <a:lvl9pPr marL="292608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BE206-0C90-4305-93AE-B7DC3DAEC858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9D08B-3B80-4F12-A5DE-304F82F94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091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460500"/>
            <a:ext cx="3108960" cy="34810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3320" y="1460500"/>
            <a:ext cx="3108960" cy="34810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BE206-0C90-4305-93AE-B7DC3DAEC858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9D08B-3B80-4F12-A5DE-304F82F94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970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292101"/>
            <a:ext cx="6309360" cy="106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874" y="1344930"/>
            <a:ext cx="3094672" cy="659130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4" y="2004060"/>
            <a:ext cx="3094672" cy="29476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03320" y="1344930"/>
            <a:ext cx="3109913" cy="659130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03320" y="2004060"/>
            <a:ext cx="3109913" cy="29476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BE206-0C90-4305-93AE-B7DC3DAEC858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9D08B-3B80-4F12-A5DE-304F82F94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324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BE206-0C90-4305-93AE-B7DC3DAEC858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9D08B-3B80-4F12-A5DE-304F82F94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69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BE206-0C90-4305-93AE-B7DC3DAEC858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9D08B-3B80-4F12-A5DE-304F82F94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938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365760"/>
            <a:ext cx="2359342" cy="128016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9913" y="789941"/>
            <a:ext cx="3703320" cy="3898900"/>
          </a:xfrm>
        </p:spPr>
        <p:txBody>
          <a:bodyPr/>
          <a:lstStyle>
            <a:lvl1pPr>
              <a:defRPr sz="2560"/>
            </a:lvl1pPr>
            <a:lvl2pPr>
              <a:defRPr sz="2240"/>
            </a:lvl2pPr>
            <a:lvl3pPr>
              <a:defRPr sz="192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1645920"/>
            <a:ext cx="2359342" cy="3049270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BE206-0C90-4305-93AE-B7DC3DAEC858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9D08B-3B80-4F12-A5DE-304F82F94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349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365760"/>
            <a:ext cx="2359342" cy="128016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09913" y="789941"/>
            <a:ext cx="3703320" cy="3898900"/>
          </a:xfrm>
        </p:spPr>
        <p:txBody>
          <a:bodyPr anchor="t"/>
          <a:lstStyle>
            <a:lvl1pPr marL="0" indent="0">
              <a:buNone/>
              <a:defRPr sz="2560"/>
            </a:lvl1pPr>
            <a:lvl2pPr marL="365760" indent="0">
              <a:buNone/>
              <a:defRPr sz="2240"/>
            </a:lvl2pPr>
            <a:lvl3pPr marL="731520" indent="0">
              <a:buNone/>
              <a:defRPr sz="1920"/>
            </a:lvl3pPr>
            <a:lvl4pPr marL="1097280" indent="0">
              <a:buNone/>
              <a:defRPr sz="1600"/>
            </a:lvl4pPr>
            <a:lvl5pPr marL="1463040" indent="0">
              <a:buNone/>
              <a:defRPr sz="1600"/>
            </a:lvl5pPr>
            <a:lvl6pPr marL="1828800" indent="0">
              <a:buNone/>
              <a:defRPr sz="1600"/>
            </a:lvl6pPr>
            <a:lvl7pPr marL="2194560" indent="0">
              <a:buNone/>
              <a:defRPr sz="1600"/>
            </a:lvl7pPr>
            <a:lvl8pPr marL="2560320" indent="0">
              <a:buNone/>
              <a:defRPr sz="1600"/>
            </a:lvl8pPr>
            <a:lvl9pPr marL="292608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1645920"/>
            <a:ext cx="2359342" cy="3049270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BE206-0C90-4305-93AE-B7DC3DAEC858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9D08B-3B80-4F12-A5DE-304F82F94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551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292101"/>
            <a:ext cx="6309360" cy="10604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460500"/>
            <a:ext cx="6309360" cy="34810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5085081"/>
            <a:ext cx="1645920" cy="2921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8BE206-0C90-4305-93AE-B7DC3DAEC858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3160" y="5085081"/>
            <a:ext cx="2468880" cy="2921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6360" y="5085081"/>
            <a:ext cx="1645920" cy="2921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E9D08B-3B80-4F12-A5DE-304F82F94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709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31520" rtl="0" eaLnBrk="1" latinLnBrk="0" hangingPunct="1">
        <a:lnSpc>
          <a:spcPct val="90000"/>
        </a:lnSpc>
        <a:spcBef>
          <a:spcPct val="0"/>
        </a:spcBef>
        <a:buNone/>
        <a:defRPr sz="35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73152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5603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9260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98B72CC-820B-7959-D562-2EA99FDBB2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4863" y="-33636"/>
            <a:ext cx="7330063" cy="54864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D76E3CB-C669-4F32-9C09-B2C98647DA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8032" y="2247899"/>
            <a:ext cx="1013460" cy="9906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DB15001-CB58-B664-5134-BEEBE19B2C32}"/>
              </a:ext>
            </a:extLst>
          </p:cNvPr>
          <p:cNvSpPr txBox="1"/>
          <p:nvPr/>
        </p:nvSpPr>
        <p:spPr>
          <a:xfrm>
            <a:off x="2277208" y="175846"/>
            <a:ext cx="25673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Camp Name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59AD6E0-9782-1297-877A-84E7002AC6B1}"/>
              </a:ext>
            </a:extLst>
          </p:cNvPr>
          <p:cNvSpPr txBox="1"/>
          <p:nvPr/>
        </p:nvSpPr>
        <p:spPr>
          <a:xfrm>
            <a:off x="-85202" y="2028670"/>
            <a:ext cx="20898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Camp City/State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FEDF1AD-D887-638E-F8EF-FE39BE640B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38032" y="4109230"/>
            <a:ext cx="1377168" cy="137716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5E11B2A-2EA5-31F8-E6F0-B4BC1C76F8FC}"/>
              </a:ext>
            </a:extLst>
          </p:cNvPr>
          <p:cNvSpPr txBox="1"/>
          <p:nvPr/>
        </p:nvSpPr>
        <p:spPr>
          <a:xfrm>
            <a:off x="2700599" y="4651132"/>
            <a:ext cx="18991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Guardian</a:t>
            </a:r>
          </a:p>
        </p:txBody>
      </p:sp>
    </p:spTree>
    <p:extLst>
      <p:ext uri="{BB962C8B-B14F-4D97-AF65-F5344CB8AC3E}">
        <p14:creationId xmlns:p14="http://schemas.microsoft.com/office/powerpoint/2010/main" val="39487019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</TotalTime>
  <Words>7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Robert Hazelwood</dc:creator>
  <cp:lastModifiedBy>Robert Hazelwood</cp:lastModifiedBy>
  <cp:revision>1</cp:revision>
  <dcterms:created xsi:type="dcterms:W3CDTF">2026-02-18T18:34:59Z</dcterms:created>
  <dcterms:modified xsi:type="dcterms:W3CDTF">2026-02-18T19:12:12Z</dcterms:modified>
</cp:coreProperties>
</file>